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750" y="332740"/>
            <a:ext cx="7772400" cy="1470025"/>
          </a:xfrm>
        </p:spPr>
        <p:txBody>
          <a:bodyPr/>
          <a:p>
            <a:r>
              <a:rPr lang="en-US" altLang="zh-CN"/>
              <a:t>2025-1-2-</a:t>
            </a:r>
            <a:r>
              <a:rPr lang="zh-CN" altLang="en-US"/>
              <a:t>A130客户反馈有鬼影</a:t>
            </a:r>
            <a:endParaRPr lang="zh-CN" altLang="en-US"/>
          </a:p>
        </p:txBody>
      </p:sp>
      <p:pic>
        <p:nvPicPr>
          <p:cNvPr id="4" name="图片 3" descr="微信图片_20250103135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20" y="198882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品检反馈过膜有很多脏点和气泡</a:t>
            </a:r>
            <a:endParaRPr lang="zh-CN" altLang="zh-CN"/>
          </a:p>
        </p:txBody>
      </p:sp>
      <p:pic>
        <p:nvPicPr>
          <p:cNvPr id="4" name="内容占位符 3" descr="微信图片_202501070951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250" y="23488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07095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1124268"/>
            <a:ext cx="8229600" cy="1143000"/>
          </a:xfrm>
        </p:spPr>
        <p:txBody>
          <a:bodyPr>
            <a:normAutofit fontScale="90000"/>
          </a:bodyPr>
          <a:p>
            <a:r>
              <a:rPr lang="zh-CN" altLang="en-US"/>
              <a:t>D113这个2万因出货没检出来导致客户要返工，后续工单要改一下工序，印刷出来要上先品检机检过才能合掌</a:t>
            </a:r>
            <a:endParaRPr lang="zh-CN" altLang="en-US"/>
          </a:p>
        </p:txBody>
      </p:sp>
      <p:pic>
        <p:nvPicPr>
          <p:cNvPr id="4" name="内容占位符 3" descr="微信图片_202501071903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1007348" y="3105452"/>
            <a:ext cx="4320000" cy="3240341"/>
          </a:xfrm>
          <a:prstGeom prst="rect">
            <a:avLst/>
          </a:prstGeom>
        </p:spPr>
      </p:pic>
      <p:pic>
        <p:nvPicPr>
          <p:cNvPr id="5" name="图片 4" descr="微信图片_20250107190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35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品检反馈大小边，已先出</a:t>
            </a:r>
            <a:endParaRPr lang="zh-CN" altLang="en-US"/>
          </a:p>
        </p:txBody>
      </p:sp>
      <p:pic>
        <p:nvPicPr>
          <p:cNvPr id="4" name="内容占位符 3" descr="微信图片_202501071905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64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071905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0" y="248348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品检反馈起皱，模切跑位</a:t>
            </a:r>
            <a:endParaRPr lang="zh-CN" altLang="en-US"/>
          </a:p>
        </p:txBody>
      </p:sp>
      <p:pic>
        <p:nvPicPr>
          <p:cNvPr id="4" name="内容占位符 3" descr="微信图片_202501071906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64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071906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58800" y="3437915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 A84客户投诉昨天晚上送货的奶昔盖印刷不良，要求退货返工</a:t>
            </a:r>
            <a:br>
              <a:rPr lang="zh-CN" altLang="en-US"/>
            </a:br>
            <a:r>
              <a:rPr lang="zh-CN" altLang="en-US"/>
              <a:t>经过沟通退回发现的几卷</a:t>
            </a:r>
            <a:endParaRPr lang="zh-CN" altLang="en-US"/>
          </a:p>
        </p:txBody>
      </p:sp>
      <p:pic>
        <p:nvPicPr>
          <p:cNvPr id="4" name="内容占位符 3" descr="微信图片_202501071908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460" y="2277110"/>
            <a:ext cx="3394710" cy="452628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03800" y="3861435"/>
          <a:ext cx="2622857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666750" progId="Package">
                  <p:embed/>
                </p:oleObj>
              </mc:Choice>
              <mc:Fallback>
                <p:oleObj name="" showAsIcon="1" r:id="rId2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03800" y="3861435"/>
                        <a:ext cx="2622857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605" y="1268413"/>
            <a:ext cx="8229600" cy="1143000"/>
          </a:xfrm>
        </p:spPr>
        <p:txBody>
          <a:bodyPr>
            <a:noAutofit/>
          </a:bodyPr>
          <a:p>
            <a:r>
              <a:rPr lang="zh-CN" altLang="en-US" sz="2800"/>
              <a:t>080-2JKUQ04 JKUQ反面商标50000pcs，共5卷，发现1/3卷有模切残留白边，客户要求退货，</a:t>
            </a:r>
            <a:br>
              <a:rPr lang="zh-CN" altLang="en-US" sz="2800"/>
            </a:br>
            <a:r>
              <a:rPr lang="zh-CN" altLang="en-US" sz="2800"/>
              <a:t>跟客户沟通够，客户由于交期赶，先特采使用，如有欠数，我们需要给客户补，但是异常报告还是需要回复的，</a:t>
            </a:r>
            <a:br>
              <a:rPr lang="zh-CN" altLang="en-US" sz="2800"/>
            </a:br>
            <a:endParaRPr lang="zh-CN" altLang="en-US" sz="2800"/>
          </a:p>
        </p:txBody>
      </p:sp>
      <p:pic>
        <p:nvPicPr>
          <p:cNvPr id="4" name="内容占位符 3" descr="微信图片_202501071910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3789045"/>
            <a:ext cx="3111500" cy="3035300"/>
          </a:xfrm>
          <a:prstGeom prst="rect">
            <a:avLst/>
          </a:prstGeom>
        </p:spPr>
      </p:pic>
      <p:pic>
        <p:nvPicPr>
          <p:cNvPr id="5" name="图片 4" descr="微信图片_202501071910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3251200"/>
            <a:ext cx="2730500" cy="3606800"/>
          </a:xfrm>
          <a:prstGeom prst="rect">
            <a:avLst/>
          </a:prstGeom>
        </p:spPr>
      </p:pic>
      <p:pic>
        <p:nvPicPr>
          <p:cNvPr id="6" name="图片 5" descr="微信图片_202501071910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54297" y="4114022"/>
            <a:ext cx="3600000" cy="1796250"/>
          </a:xfrm>
          <a:prstGeom prst="rect">
            <a:avLst/>
          </a:prstGeom>
        </p:spPr>
      </p:pic>
      <p:pic>
        <p:nvPicPr>
          <p:cNvPr id="7" name="图片 6" descr="微信图片_20250107191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160" y="4869180"/>
            <a:ext cx="14785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A84客户投诉今天送货的奶昔盖颜色偏浅。</a:t>
            </a:r>
            <a:endParaRPr lang="zh-CN" altLang="en-US"/>
          </a:p>
        </p:txBody>
      </p:sp>
      <p:pic>
        <p:nvPicPr>
          <p:cNvPr id="4" name="内容占位符 3" descr="微信图片_202501071916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5920" y="198882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 C38客户投诉奶昔盖有黄点</a:t>
            </a:r>
            <a:endParaRPr lang="zh-CN" altLang="en-US"/>
          </a:p>
        </p:txBody>
      </p:sp>
      <p:pic>
        <p:nvPicPr>
          <p:cNvPr id="4" name="内容占位符 3" descr="微信图片_2025010818043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081804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256476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1081804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25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过膜有尘点，导致气泡</a:t>
            </a:r>
            <a:endParaRPr lang="zh-CN" altLang="zh-CN"/>
          </a:p>
        </p:txBody>
      </p:sp>
      <p:pic>
        <p:nvPicPr>
          <p:cNvPr id="4" name="内容占位符 3" descr="微信图片_202501081807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3172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1081807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256540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1081807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80" y="24930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908368"/>
            <a:ext cx="8229600" cy="1143000"/>
          </a:xfrm>
        </p:spPr>
        <p:txBody>
          <a:bodyPr>
            <a:normAutofit fontScale="90000"/>
          </a:bodyPr>
          <a:p>
            <a:r>
              <a:rPr lang="en-US" altLang="zh-CN"/>
              <a:t>2025-1-9</a:t>
            </a:r>
            <a:r>
              <a:rPr lang="zh-CN" altLang="en-US"/>
              <a:t>前天049没货拿下去给海峰补印，海峰看成048，所以就印了048，后面打包也没有核对产品。造成和标签和实物不符合</a:t>
            </a:r>
            <a:endParaRPr lang="zh-CN" altLang="en-US"/>
          </a:p>
        </p:txBody>
      </p:sp>
      <p:pic>
        <p:nvPicPr>
          <p:cNvPr id="4" name="内容占位符 3" descr="微信图片_202501091809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2668270"/>
            <a:ext cx="3392805" cy="4135120"/>
          </a:xfrm>
          <a:prstGeom prst="rect">
            <a:avLst/>
          </a:prstGeom>
        </p:spPr>
      </p:pic>
      <p:pic>
        <p:nvPicPr>
          <p:cNvPr id="5" name="图片 4" descr="微信图片_202501091808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10" y="3564890"/>
            <a:ext cx="43200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2025-1-2-</a:t>
            </a:r>
            <a:r>
              <a:rPr lang="zh-CN" altLang="en-US"/>
              <a:t>C39客户投诉以上工单有色差，并要求写质量保证函</a:t>
            </a:r>
            <a:endParaRPr lang="zh-CN" altLang="en-US"/>
          </a:p>
        </p:txBody>
      </p:sp>
      <p:pic>
        <p:nvPicPr>
          <p:cNvPr id="6" name="内容占位符 5" descr="微信图片_202501030939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3305" y="2277110"/>
            <a:ext cx="2545715" cy="4526280"/>
          </a:xfrm>
          <a:prstGeom prst="rect">
            <a:avLst/>
          </a:prstGeom>
        </p:spPr>
      </p:pic>
      <p:pic>
        <p:nvPicPr>
          <p:cNvPr id="8" name="图片 7" descr="微信图片_202501031358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55" y="2565400"/>
            <a:ext cx="51112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客户投诉印刷不良</a:t>
            </a:r>
            <a:br>
              <a:rPr lang="zh-CN" altLang="en-US"/>
            </a:br>
            <a:r>
              <a:rPr lang="zh-CN" altLang="en-US"/>
              <a:t>这批国产材料是垃圾比较多，已告诉他们后面要多注意翻看挑出。</a:t>
            </a:r>
            <a:endParaRPr lang="zh-CN" altLang="en-US"/>
          </a:p>
        </p:txBody>
      </p:sp>
      <p:pic>
        <p:nvPicPr>
          <p:cNvPr id="4" name="内容占位符 3" descr="微信图片_202501110833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7495" y="2277110"/>
            <a:ext cx="2520950" cy="4526280"/>
          </a:xfrm>
          <a:prstGeom prst="rect">
            <a:avLst/>
          </a:prstGeom>
        </p:spPr>
      </p:pic>
      <p:pic>
        <p:nvPicPr>
          <p:cNvPr id="5" name="图片 4" descr="微信图片_20250111083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248348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C85以上工单客户投诉色差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4" name="内容占位符 3" descr="微信图片_202501110851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8585" y="3357245"/>
            <a:ext cx="3952020" cy="3600000"/>
          </a:xfrm>
          <a:prstGeom prst="rect">
            <a:avLst/>
          </a:prstGeom>
        </p:spPr>
      </p:pic>
      <p:pic>
        <p:nvPicPr>
          <p:cNvPr id="5" name="图片 4" descr="微信图片_20250111085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55" y="263715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111085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90" y="2853055"/>
            <a:ext cx="379095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品检反馈有一排有黑线</a:t>
            </a:r>
            <a:endParaRPr lang="zh-CN" altLang="en-US"/>
          </a:p>
        </p:txBody>
      </p:sp>
      <p:pic>
        <p:nvPicPr>
          <p:cNvPr id="4" name="内容占位符 3" descr="微信图片_202501130828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344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130829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35" y="25647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数码打印将两款数量印反</a:t>
            </a:r>
            <a:endParaRPr lang="zh-CN" altLang="en-US"/>
          </a:p>
        </p:txBody>
      </p:sp>
      <p:pic>
        <p:nvPicPr>
          <p:cNvPr id="4" name="内容占位符 3" descr="微信图片_202501130814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7630" y="220472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品检反馈印刷不良</a:t>
            </a:r>
            <a:endParaRPr lang="zh-CN" altLang="en-US"/>
          </a:p>
        </p:txBody>
      </p:sp>
      <p:pic>
        <p:nvPicPr>
          <p:cNvPr id="4" name="内容占位符 3" descr="微信图片_2025010314034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0110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2025-1-3-</a:t>
            </a:r>
            <a:r>
              <a:rPr lang="zh-CN" altLang="en-US"/>
              <a:t>品检反馈印刷不良</a:t>
            </a:r>
            <a:endParaRPr lang="zh-CN" altLang="en-US"/>
          </a:p>
        </p:txBody>
      </p:sp>
      <p:pic>
        <p:nvPicPr>
          <p:cNvPr id="4" name="内容占位符 3" descr="微信图片_202501031405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7711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1031405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10" y="2493010"/>
            <a:ext cx="3238400" cy="4320000"/>
          </a:xfrm>
          <a:prstGeom prst="rect">
            <a:avLst/>
          </a:prstGeom>
        </p:spPr>
      </p:pic>
      <p:pic>
        <p:nvPicPr>
          <p:cNvPr id="6" name="图片 5" descr="微信图片_202501031405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25" y="237998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客户投诉印刷不良和鬼影</a:t>
            </a:r>
            <a:endParaRPr lang="zh-CN" altLang="en-US"/>
          </a:p>
        </p:txBody>
      </p:sp>
      <p:pic>
        <p:nvPicPr>
          <p:cNvPr id="4" name="内容占位符 3" descr="微信图片_202501031804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989455"/>
            <a:ext cx="3390900" cy="452628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97755" y="3276600"/>
          <a:ext cx="1708150" cy="168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666750" progId="Package">
                  <p:embed/>
                </p:oleObj>
              </mc:Choice>
              <mc:Fallback>
                <p:oleObj name="" showAsIcon="1" r:id="rId2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7755" y="3276600"/>
                        <a:ext cx="1708150" cy="168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品检反馈印刷不良，已先放</a:t>
            </a:r>
            <a:endParaRPr lang="zh-CN" altLang="en-US"/>
          </a:p>
        </p:txBody>
      </p:sp>
      <p:pic>
        <p:nvPicPr>
          <p:cNvPr id="4" name="内容占位符 3" descr="微信图片_202501031810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357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品检反馈模切有毛边</a:t>
            </a:r>
            <a:endParaRPr lang="zh-CN" altLang="en-US"/>
          </a:p>
        </p:txBody>
      </p:sp>
      <p:pic>
        <p:nvPicPr>
          <p:cNvPr id="4" name="内容占位符 3" descr="微信图片_202501041906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885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041906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24930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C38-1客户投诉以上批次普通 中老年有白点有色差，后面生产一定要注意</a:t>
            </a:r>
            <a:endParaRPr lang="zh-CN" altLang="en-US"/>
          </a:p>
        </p:txBody>
      </p:sp>
      <p:pic>
        <p:nvPicPr>
          <p:cNvPr id="4" name="内容占位符 3" descr="微信图片_202501061923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115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061922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65" y="2493010"/>
            <a:ext cx="32336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品检反馈模切跑位漏黑线，已先出</a:t>
            </a:r>
            <a:endParaRPr lang="zh-CN" altLang="en-US"/>
          </a:p>
        </p:txBody>
      </p:sp>
      <p:pic>
        <p:nvPicPr>
          <p:cNvPr id="4" name="内容占位符 3" descr="微信图片_202501061935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" y="235902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06193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30" y="256540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1061934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90" y="256540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WPS 演示</Application>
  <PresentationFormat/>
  <Paragraphs>46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Package</vt:lpstr>
      <vt:lpstr>2025-1-2-A130客户反馈有鬼影</vt:lpstr>
      <vt:lpstr> 2025-1-2-C39客户投诉以上工单有色差，并要求写质量保证函</vt:lpstr>
      <vt:lpstr>品检反馈印刷不良</vt:lpstr>
      <vt:lpstr>2025-1-3-品检反馈印刷不良</vt:lpstr>
      <vt:lpstr>客户投诉印刷不良和鬼影</vt:lpstr>
      <vt:lpstr>品检反馈印刷不良，已先放</vt:lpstr>
      <vt:lpstr>品检反馈模切有毛边</vt:lpstr>
      <vt:lpstr>C38-1客户投诉以上批次普通 中老年有白点有色差，后面生产一定要注意</vt:lpstr>
      <vt:lpstr>品检反馈模切跑位漏黑线，已先出</vt:lpstr>
      <vt:lpstr>品检反馈过膜有很多脏点和气泡</vt:lpstr>
      <vt:lpstr>D113这个2万因出货没检出来导致客户要返工，后续工单要改一下工序，印刷出来要上先品检机检过才能合掌</vt:lpstr>
      <vt:lpstr>品检反馈大小边，已先出</vt:lpstr>
      <vt:lpstr>品检反馈起皱，模切跑位</vt:lpstr>
      <vt:lpstr> A84客户投诉昨天晚上送货的奶昔盖印刷不良，要求退货返工 经过沟通退回发现的几卷</vt:lpstr>
      <vt:lpstr>080-2JKUQ04 JKUQ反面商标50000pcs，共5卷，发现1/3卷有模切残留白边，客户要求退货， 跟客户沟通够，客户由于交期赶，先特采使用，如有欠数，我们需要给客户补，但是异常报告还是需要回复的， </vt:lpstr>
      <vt:lpstr>A84客户投诉今天送货的奶昔盖颜色偏浅。</vt:lpstr>
      <vt:lpstr> C38客户投诉奶昔盖有黄点</vt:lpstr>
      <vt:lpstr>过膜有尘点，导致气泡</vt:lpstr>
      <vt:lpstr>2025-1-9前天049没货拿下去给海峰补印，海峰看成048，所以就印了048，后面打包也没有核对产品。造成和标签和实物不符合</vt:lpstr>
      <vt:lpstr>客户投诉印刷不良 这批国产材料是垃圾比较多，已告诉他们后面要多注意翻看挑出。</vt:lpstr>
      <vt:lpstr>C85以上工单客户投诉色差.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2025-1-2-A130客户反馈有鬼影</dc:title>
  <dc:creator>Administrator</dc:creator>
  <cp:lastModifiedBy>WPS</cp:lastModifiedBy>
  <cp:revision>22</cp:revision>
  <dcterms:created xsi:type="dcterms:W3CDTF">2025-01-03T05:57:00Z</dcterms:created>
  <dcterms:modified xsi:type="dcterms:W3CDTF">2025-01-13T00:29:46Z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38A06056A8A7434FA4D50F3393DAECCC_12</vt:lpwstr>
  </property>
  <property fmtid="{D5CDD505-2E9C-101B-9397-08002B2CF9AE}" pid="3" name="KSOProductBuildVer">
    <vt:lpwstr>2052-12.8.2.18205</vt:lpwstr>
  </property>
</Properties>
</file>